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lia\Desktop\Screenshot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643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lia\Desktop\Screenshot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2846"/>
            <a:ext cx="7358114" cy="6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rilia\Desktop\Screenshot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lia\Desktop\Screenshot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9"/>
            <a:ext cx="7286676" cy="6357982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85794"/>
            <a:ext cx="2500330" cy="181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Φωτογραφικό Υλικό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2500330" cy="189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357298"/>
            <a:ext cx="26577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1852880" cy="292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7" y="3429000"/>
            <a:ext cx="2286016" cy="295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1357298"/>
            <a:ext cx="3096192" cy="193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429000"/>
            <a:ext cx="3619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lia\Desktop\Screenshot_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6953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PresentationFormat>Προβολή στην οθόνη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Διαφάνεια 1</vt:lpstr>
      <vt:lpstr>Διαφάνεια 2</vt:lpstr>
      <vt:lpstr>Διαφάνεια 3</vt:lpstr>
      <vt:lpstr>Διαφάνεια 4</vt:lpstr>
      <vt:lpstr>Φωτογραφικό Υλικό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POLYNIKI TYRIAKIDOU</dc:creator>
  <cp:lastModifiedBy>Marilia</cp:lastModifiedBy>
  <cp:revision>4</cp:revision>
  <dcterms:created xsi:type="dcterms:W3CDTF">2024-03-14T21:31:20Z</dcterms:created>
  <dcterms:modified xsi:type="dcterms:W3CDTF">2024-03-14T22:00:41Z</dcterms:modified>
</cp:coreProperties>
</file>